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94660"/>
  </p:normalViewPr>
  <p:slideViewPr>
    <p:cSldViewPr snapToGrid="0">
      <p:cViewPr>
        <p:scale>
          <a:sx n="90" d="100"/>
          <a:sy n="90" d="100"/>
        </p:scale>
        <p:origin x="52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77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80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72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4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07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7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9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08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9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28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47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65EA-39E5-4822-8DA5-512163721F0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44A2-2C38-4F39-AF2B-BF2D81E6A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mode.net/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eventprotect.hle.com.tw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s://www.junyiacademy.org/" TargetMode="External"/><Relationship Id="rId16" Type="http://schemas.openxmlformats.org/officeDocument/2006/relationships/hyperlink" Target="http://student.oneclass.com.tw/#page-to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l.edu.tw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www.pagamo.org/" TargetMode="External"/><Relationship Id="rId19" Type="http://schemas.microsoft.com/office/2007/relationships/hdphoto" Target="../media/hdphoto1.wdp"/><Relationship Id="rId4" Type="http://schemas.openxmlformats.org/officeDocument/2006/relationships/hyperlink" Target="https://cooc.tp.edu.tw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knsh-etools.s3-ap-northeast-1.amazonaws.com/web/%E5%BA%B7%E8%BB%92%E9%98%B2%E7%96%AB%E4%B8%8D%E5%81%9C%E5%AD%B8/%E7%B7%9A%E4%B8%8A%E5%AD%B8%E7%BF%92%E5%8C%85/B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教育雲端帳號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r>
              <a:rPr lang="en-US" altLang="zh-TW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使用辦法</a:t>
            </a:r>
            <a:r>
              <a:rPr lang="en-US" altLang="zh-TW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防疫期間，大家一起在家學習吧！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93671" l="7692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4465" y="1899762"/>
            <a:ext cx="2498130" cy="25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6561" y="866121"/>
            <a:ext cx="8543925" cy="101282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可以用在哪裡？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1316" y="731631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076" y="2194906"/>
            <a:ext cx="1972701" cy="1972701"/>
          </a:xfrm>
          <a:prstGeom prst="rect">
            <a:avLst/>
          </a:prstGeom>
        </p:spPr>
      </p:pic>
      <p:pic>
        <p:nvPicPr>
          <p:cNvPr id="1026" name="Picture 2" descr="https://lh4.googleusercontent.com/J-rWzEHAQeSZn18fRIw9RUla4GQPnueU7eAhjuaHCHAAZxtUMreaG-vv2lelpNvaLX0kJUVXkYkwIGrb2iD70iGBrCiTB2YIuLpiCr0829JCKndT=w128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78" y="4589335"/>
            <a:ext cx="1930369" cy="19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CCT5q-tfxxlMGtiQ-w3DfLAV_AMW5dEDJAKOfud3Wj5t4wJn1cpkPpDh8t7qSklYJKNUNZfoV1hQDWb459eqmo787IMJ1mCkVxOhJM5meugfI49d=w128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78" y="2189454"/>
            <a:ext cx="1978153" cy="197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3ulmn49qH1vxFes6pTmJUDZh67sBVFjZWFM63Cwo-Gx-qAS0Xn43jXxetCBZeJ67DNnc4r0dBid9vrbXuZYkkio0egQK_NYjxLDoV-BihFmuAjMd=w128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3" y="2185645"/>
            <a:ext cx="1981961" cy="19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amO｜Most Powerful Online Gaming Platform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3" y="4589335"/>
            <a:ext cx="1981961" cy="19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xJv9BVa7E3EhVmHNDp1WqIn7OxID24vLC51xW_rjDHnOIcF4GJlooewc1w2jAZBVw0MZvzUVNHgRnWtiOxZyeW5UGRi-Eue1NYPJMt1c5LtvduQc=w128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76" y="4589335"/>
            <a:ext cx="1963708" cy="19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6.googleusercontent.com/XNqDNb1QyyZtdxejQoH2WiaY1ly5A6lXaLIPsIKnEyTKhNkpnRIBLw8bW4tzb2G47EcDfXrAe2RggJWuQFv-Iy2lSGXeT1rhn9TtlOobWl0P5Zd6=w1280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19" y="4589335"/>
            <a:ext cx="2003977" cy="20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3.googleusercontent.com/znc4tO4jz0BicKGeJQgJj2uZmx8ldk_xs0e7fmHjtZ0CEG2FeJI2VEdxUAykjgzoBdmesor4bfpa0PNqFjwqACu2YqwyK_G5wd4t9uxVz2o4hkcv=w1280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31" y="4607588"/>
            <a:ext cx="1963708" cy="19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861" b="93671" l="7692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984" y="473686"/>
            <a:ext cx="1637155" cy="165814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85374" y="2695531"/>
            <a:ext cx="432036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登入後，可以使用線上學習網站的資源唷！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79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登入教學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在登入頁面中，找到「教育雲端帳號」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        」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93671" l="7692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143" y="507200"/>
            <a:ext cx="1028783" cy="10419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93671" l="7692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4638" y="1631637"/>
            <a:ext cx="807869" cy="8182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06" y="2691962"/>
            <a:ext cx="3211714" cy="38325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102" y="2690465"/>
            <a:ext cx="4808938" cy="38604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481" y="2686811"/>
            <a:ext cx="3142613" cy="386409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7711" y="5954239"/>
            <a:ext cx="2987749" cy="5347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634717" y="4146698"/>
            <a:ext cx="1446027" cy="382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44040" y="6061825"/>
            <a:ext cx="770226" cy="435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00963" y="5921785"/>
            <a:ext cx="999460" cy="499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點這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7647" y="2775415"/>
            <a:ext cx="2152886" cy="510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：南一電子書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52109" y="2775415"/>
            <a:ext cx="1777796" cy="510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：學習吧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93839" y="2800315"/>
            <a:ext cx="2453896" cy="510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：均一教育平台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827710" y="4079228"/>
            <a:ext cx="999460" cy="499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點這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10629503" y="5593993"/>
            <a:ext cx="999460" cy="499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點這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1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登入教學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進入登入頁面後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一律選擇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「使用縣市帳號登入」</a:t>
            </a:r>
            <a:endParaRPr lang="en-US" altLang="zh-TW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「使用縣市帳號登入」</a:t>
            </a:r>
            <a:endParaRPr lang="en-US" altLang="zh-TW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「使用縣市帳號登入」</a:t>
            </a:r>
            <a:endParaRPr lang="en-US" altLang="zh-TW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93671" l="7692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143" y="507200"/>
            <a:ext cx="1028783" cy="104197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107" y="178408"/>
            <a:ext cx="5366438" cy="6477368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>
            <a:off x="3476847" y="4572000"/>
            <a:ext cx="3565060" cy="14601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圓角矩形 23"/>
          <p:cNvSpPr/>
          <p:nvPr/>
        </p:nvSpPr>
        <p:spPr>
          <a:xfrm>
            <a:off x="7166343" y="5697201"/>
            <a:ext cx="4311893" cy="6698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0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43" y="2688316"/>
            <a:ext cx="10525125" cy="38671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登入教學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選擇「新竹市」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61" b="93671" l="7692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143" y="507200"/>
            <a:ext cx="1028783" cy="1041973"/>
          </a:xfrm>
          <a:prstGeom prst="rect">
            <a:avLst/>
          </a:prstGeom>
        </p:spPr>
      </p:pic>
      <p:sp>
        <p:nvSpPr>
          <p:cNvPr id="24" name="圓角矩形 23"/>
          <p:cNvSpPr/>
          <p:nvPr/>
        </p:nvSpPr>
        <p:spPr>
          <a:xfrm>
            <a:off x="9569302" y="3453732"/>
            <a:ext cx="1430469" cy="7673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9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56" y="1040228"/>
            <a:ext cx="5608149" cy="55752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登入教學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輸入教育雲端帳號</a:t>
            </a:r>
            <a:endParaRPr lang="en-US" altLang="zh-TW" sz="4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完成後，即登入成功</a:t>
            </a:r>
            <a:endParaRPr lang="en-US" altLang="zh-TW" sz="4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帳密有寫在聯絡本中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若有疑問，可詢問導師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61" b="93671" l="7692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143" y="507200"/>
            <a:ext cx="1028783" cy="1041973"/>
          </a:xfrm>
          <a:prstGeom prst="rect">
            <a:avLst/>
          </a:prstGeom>
        </p:spPr>
      </p:pic>
      <p:sp>
        <p:nvSpPr>
          <p:cNvPr id="24" name="圓角矩形 23"/>
          <p:cNvSpPr/>
          <p:nvPr/>
        </p:nvSpPr>
        <p:spPr>
          <a:xfrm>
            <a:off x="6262576" y="2892056"/>
            <a:ext cx="5401340" cy="1254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0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142</Words>
  <Application>Microsoft Office PowerPoint</Application>
  <PresentationFormat>寬螢幕</PresentationFormat>
  <Paragraphs>37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教育雲端帳號</vt:lpstr>
      <vt:lpstr>   可以用在哪裡？</vt:lpstr>
      <vt:lpstr>    登入教學</vt:lpstr>
      <vt:lpstr>    登入教學</vt:lpstr>
      <vt:lpstr>    登入教學</vt:lpstr>
      <vt:lpstr>    登入教學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教育雲端帳號</dc:title>
  <dc:creator>User</dc:creator>
  <cp:lastModifiedBy>User</cp:lastModifiedBy>
  <cp:revision>9</cp:revision>
  <dcterms:created xsi:type="dcterms:W3CDTF">2021-05-18T09:46:55Z</dcterms:created>
  <dcterms:modified xsi:type="dcterms:W3CDTF">2021-05-18T10:53:08Z</dcterms:modified>
</cp:coreProperties>
</file>